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72" r:id="rId1"/>
  </p:sldMasterIdLst>
  <p:notesMasterIdLst>
    <p:notesMasterId r:id="rId7"/>
  </p:notesMasterIdLst>
  <p:sldIdLst>
    <p:sldId id="319" r:id="rId2"/>
    <p:sldId id="320" r:id="rId3"/>
    <p:sldId id="268" r:id="rId4"/>
    <p:sldId id="269" r:id="rId5"/>
    <p:sldId id="321" r:id="rId6"/>
  </p:sldIdLst>
  <p:sldSz cx="9144000" cy="6858000" type="screen4x3"/>
  <p:notesSz cx="6858000" cy="9144000"/>
  <p:defaultTextStyle>
    <a:lvl1pPr marL="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1pPr>
    <a:lvl2pPr marL="4572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2pPr>
    <a:lvl3pPr marL="9144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3pPr>
    <a:lvl4pPr marL="13716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4pPr>
    <a:lvl5pPr marL="18288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5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09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58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5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6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4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4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47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8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5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5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7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04857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8577" name="Text Placeholder 104857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ftr="0" dt="0"/>
  <p:txStyles>
    <p:titleStyle>
      <a:lvl1pPr marL="0" indent="0" algn="ctr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4400" b="0" i="0" u="none" baseline="0">
          <a:solidFill>
            <a:schemeClr val="lt2"/>
          </a:solidFill>
          <a:latin typeface="Arial" charset="0"/>
          <a:sym typeface="Arial" charset="0"/>
        </a:defRPr>
      </a:lvl1pPr>
    </p:titleStyle>
    <p:bodyStyle>
      <a:lvl1pPr marL="342900" indent="-3429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•"/>
        <a:defRPr sz="3200" b="0" i="0" u="none" baseline="0">
          <a:solidFill>
            <a:schemeClr val="dk1"/>
          </a:solidFill>
          <a:latin typeface="Arial" charset="0"/>
          <a:sym typeface="Arial" charset="0"/>
        </a:defRPr>
      </a:lvl1pPr>
      <a:lvl2pPr marL="742950" indent="-28575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800" b="0" i="0" u="none" baseline="0">
          <a:solidFill>
            <a:schemeClr val="dk1"/>
          </a:solidFill>
          <a:latin typeface="Arial" charset="0"/>
          <a:sym typeface="Arial" charset="0"/>
        </a:defRPr>
      </a:lvl2pPr>
      <a:lvl3pPr marL="1143000" indent="-2286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•"/>
        <a:defRPr sz="2400" b="0" i="0" u="none" baseline="0">
          <a:solidFill>
            <a:schemeClr val="dk1"/>
          </a:solidFill>
          <a:latin typeface="Arial" charset="0"/>
          <a:sym typeface="Arial" charset="0"/>
        </a:defRPr>
      </a:lvl3pPr>
      <a:lvl4pPr marL="1600200" indent="-2286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000" b="0" i="0" u="none" baseline="0">
          <a:solidFill>
            <a:schemeClr val="dk1"/>
          </a:solidFill>
          <a:latin typeface="Arial" charset="0"/>
          <a:sym typeface="Arial" charset="0"/>
        </a:defRPr>
      </a:lvl4pPr>
      <a:lvl5pPr marL="2057400" indent="-2286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baseline="0">
          <a:solidFill>
            <a:schemeClr val="dk1"/>
          </a:solidFill>
          <a:latin typeface="Arial" charset="0"/>
          <a:sym typeface="Arial" charset="0"/>
        </a:defRPr>
      </a:lvl5pPr>
    </p:bodyStyle>
    <p:otherStyle>
      <a:lvl1pPr marL="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Arial" charset="0"/>
          <a:sym typeface="Arial" charset="0"/>
        </a:defRPr>
      </a:lvl1pPr>
      <a:lvl2pPr marL="4572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Arial" charset="0"/>
          <a:sym typeface="Arial" charset="0"/>
        </a:defRPr>
      </a:lvl2pPr>
      <a:lvl3pPr marL="9144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Arial" charset="0"/>
          <a:sym typeface="Arial" charset="0"/>
        </a:defRPr>
      </a:lvl3pPr>
      <a:lvl4pPr marL="13716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Arial" charset="0"/>
          <a:sym typeface="Arial" charset="0"/>
        </a:defRPr>
      </a:lvl4pPr>
      <a:lvl5pPr marL="18288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Arial" charset="0"/>
          <a:sym typeface="Arial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DELL\Downloads\phu nu\hinh-nen-powerpoint-kut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457200" y="1219200"/>
            <a:ext cx="8610356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CÁC EM 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ĐẾN VỚI GIỜ HỌC ONLINE</a:t>
            </a:r>
          </a:p>
        </p:txBody>
      </p:sp>
      <p:pic>
        <p:nvPicPr>
          <p:cNvPr id="2052" name="Picture 13" descr="AN6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356" y="5638801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447800" y="3429000"/>
            <a:ext cx="64928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B19C8"/>
                </a:solidFill>
                <a:latin typeface="Arial" charset="0"/>
              </a:rPr>
              <a:t>ÔN TẬP CUỐI HỌC KÌ I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B19C8"/>
                </a:solidFill>
                <a:latin typeface="Arial" charset="0"/>
              </a:rPr>
              <a:t>(</a:t>
            </a:r>
            <a:r>
              <a:rPr lang="en-US" sz="4400" b="1" dirty="0" err="1" smtClean="0">
                <a:solidFill>
                  <a:srgbClr val="0B19C8"/>
                </a:solidFill>
                <a:latin typeface="Arial" charset="0"/>
              </a:rPr>
              <a:t>tiết</a:t>
            </a:r>
            <a:r>
              <a:rPr lang="en-US" sz="4400" b="1" dirty="0" smtClean="0">
                <a:solidFill>
                  <a:srgbClr val="0B19C8"/>
                </a:solidFill>
                <a:latin typeface="Arial" charset="0"/>
              </a:rPr>
              <a:t> 3)</a:t>
            </a:r>
            <a:endParaRPr lang="en-US" sz="4400" b="1" dirty="0">
              <a:solidFill>
                <a:srgbClr val="0B19C8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803" tIns="38402" rIns="76803" bIns="38402" anchor="ctr"/>
          <a:lstStyle/>
          <a:p>
            <a:pPr eaLnBrk="1" hangingPunct="1">
              <a:buFont typeface="Arial" charset="0"/>
              <a:buNone/>
            </a:pPr>
            <a:endParaRPr lang="vi-VN" altLang="en-US"/>
          </a:p>
        </p:txBody>
      </p:sp>
      <p:sp>
        <p:nvSpPr>
          <p:cNvPr id="2" name="Rectangle 1"/>
          <p:cNvSpPr/>
          <p:nvPr/>
        </p:nvSpPr>
        <p:spPr>
          <a:xfrm>
            <a:off x="249115" y="4419600"/>
            <a:ext cx="8428368" cy="1462549"/>
          </a:xfrm>
          <a:prstGeom prst="rect">
            <a:avLst/>
          </a:prstGeom>
          <a:noFill/>
        </p:spPr>
        <p:txBody>
          <a:bodyPr wrap="square" lIns="76803" tIns="38402" rIns="76803" bIns="38402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45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500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45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5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5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500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5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500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45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5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sz="45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45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45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5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4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971800"/>
            <a:ext cx="77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Ôn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luyện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tập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đọc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va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̀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học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thuộc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lòng</a:t>
            </a:r>
            <a:endParaRPr lang="en-US" altLang="en-US" sz="3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38200" y="153987"/>
            <a:ext cx="7620000" cy="64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B19C8"/>
                </a:solidFill>
                <a:latin typeface="HP001 4 hàng" pitchFamily="34" charset="0"/>
              </a:rPr>
              <a:t>Thứ</a:t>
            </a:r>
            <a:r>
              <a:rPr lang="en-US" sz="3200" b="1" dirty="0">
                <a:solidFill>
                  <a:srgbClr val="0B19C8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B19C8"/>
                </a:solidFill>
                <a:latin typeface="HP001 4 hàng" pitchFamily="34" charset="0"/>
              </a:rPr>
              <a:t>ba</a:t>
            </a:r>
            <a:r>
              <a:rPr lang="en-US" sz="3200" b="1" dirty="0" smtClean="0">
                <a:solidFill>
                  <a:srgbClr val="0B19C8"/>
                </a:solidFill>
                <a:latin typeface="HP001 4 hàng" pitchFamily="34" charset="0"/>
              </a:rPr>
              <a:t>, </a:t>
            </a:r>
            <a:r>
              <a:rPr lang="en-US" sz="3200" b="1" dirty="0" err="1">
                <a:solidFill>
                  <a:srgbClr val="0B19C8"/>
                </a:solidFill>
                <a:latin typeface="HP001 4 hàng" pitchFamily="34" charset="0"/>
              </a:rPr>
              <a:t>ngày</a:t>
            </a:r>
            <a:r>
              <a:rPr lang="en-US" sz="3200" b="1" dirty="0">
                <a:solidFill>
                  <a:srgbClr val="0B19C8"/>
                </a:solidFill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0B19C8"/>
                </a:solidFill>
                <a:latin typeface="HP001 4 hàng" pitchFamily="34" charset="0"/>
              </a:rPr>
              <a:t>18 </a:t>
            </a:r>
            <a:r>
              <a:rPr lang="en-US" sz="3200" b="1" dirty="0">
                <a:solidFill>
                  <a:srgbClr val="0B19C8"/>
                </a:solidFill>
                <a:latin typeface="HP001 4 hàng" pitchFamily="34" charset="0"/>
              </a:rPr>
              <a:t>tháng 01 năm 2022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6200" y="832956"/>
            <a:ext cx="9144000" cy="5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1230AE"/>
                </a:solidFill>
                <a:latin typeface="HP001 4 hàng" pitchFamily="34" charset="0"/>
                <a:cs typeface="Times New Roman" pitchFamily="18" charset="0"/>
              </a:rPr>
              <a:t>Tiếng việt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-108701" y="1371600"/>
            <a:ext cx="9144000" cy="64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Ôn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cuối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học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kì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 (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3)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953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Box 1048589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r>
              <a:rPr lang="en-US" altLang="en-US" sz="3600" b="1" dirty="0">
                <a:solidFill>
                  <a:srgbClr val="660033"/>
                </a:solidFill>
                <a:latin typeface="Times New Roman" pitchFamily="18" charset="0"/>
              </a:rPr>
              <a:t>2.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itchFamily="18" charset="0"/>
              </a:rPr>
              <a:t>Điền</a:t>
            </a:r>
            <a:r>
              <a:rPr lang="en-US" alt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itchFamily="18" charset="0"/>
              </a:rPr>
              <a:t>những</a:t>
            </a:r>
            <a:r>
              <a:rPr lang="en-US" alt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itchFamily="18" charset="0"/>
              </a:rPr>
              <a:t>tư</a:t>
            </a:r>
            <a:r>
              <a:rPr lang="en-US" altLang="en-US" sz="3600" b="1" dirty="0">
                <a:solidFill>
                  <a:srgbClr val="660033"/>
                </a:solidFill>
                <a:latin typeface="Times New Roman" pitchFamily="18" charset="0"/>
              </a:rPr>
              <a:t>̀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itchFamily="18" charset="0"/>
              </a:rPr>
              <a:t>ngư</a:t>
            </a:r>
            <a:r>
              <a:rPr lang="en-US" altLang="en-US" sz="3600" b="1" dirty="0">
                <a:solidFill>
                  <a:srgbClr val="660033"/>
                </a:solidFill>
                <a:latin typeface="Times New Roman" pitchFamily="18" charset="0"/>
              </a:rPr>
              <a:t>̃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itchFamily="18" charset="0"/>
              </a:rPr>
              <a:t>em</a:t>
            </a:r>
            <a:r>
              <a:rPr lang="en-US" alt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itchFamily="18" charset="0"/>
              </a:rPr>
              <a:t>biết</a:t>
            </a:r>
            <a:r>
              <a:rPr lang="en-US" alt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itchFamily="18" charset="0"/>
              </a:rPr>
              <a:t>vào</a:t>
            </a:r>
            <a:r>
              <a:rPr lang="en-US" alt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itchFamily="18" charset="0"/>
              </a:rPr>
              <a:t>bảng</a:t>
            </a:r>
            <a:r>
              <a:rPr lang="en-US" alt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itchFamily="18" charset="0"/>
              </a:rPr>
              <a:t>sau</a:t>
            </a:r>
            <a:r>
              <a:rPr lang="en-US" altLang="en-US" sz="3600" b="1" dirty="0">
                <a:solidFill>
                  <a:srgbClr val="660033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48591" name="TextBox 1048590"/>
          <p:cNvSpPr txBox="1"/>
          <p:nvPr/>
        </p:nvSpPr>
        <p:spPr>
          <a:xfrm>
            <a:off x="1491762" y="1382715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r>
              <a:rPr lang="en-US" altLang="en-US" sz="2400" b="1" dirty="0">
                <a:latin typeface="Times New Roman" pitchFamily="18" charset="0"/>
              </a:rPr>
              <a:t>TỔNG KẾT VỐN TỪ VỀ MÔI TRƯỜNG</a:t>
            </a:r>
          </a:p>
        </p:txBody>
      </p:sp>
      <p:graphicFrame>
        <p:nvGraphicFramePr>
          <p:cNvPr id="4194304" name="Table 41943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079301"/>
              </p:ext>
            </p:extLst>
          </p:nvPr>
        </p:nvGraphicFramePr>
        <p:xfrm>
          <a:off x="114300" y="2209800"/>
          <a:ext cx="9067800" cy="417988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62049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quyển</a:t>
                      </a:r>
                      <a:endParaRPr lang="en-US" altLang="en-US" sz="20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trường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thực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vật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Thủy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quyển</a:t>
                      </a:r>
                      <a:endParaRPr lang="en-US" altLang="en-US" sz="20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trường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nước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Khí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quyển</a:t>
                      </a:r>
                      <a:endParaRPr lang="en-US" altLang="en-US" sz="20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trường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́)</a:t>
                      </a:r>
                    </a:p>
                  </a:txBody>
                  <a:tcPr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9712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</a:t>
                      </a:r>
                      <a:r>
                        <a:rPr lang="vi-VN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ường</a:t>
                      </a:r>
                      <a:endParaRPr lang="en-US" alt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8124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</a:t>
                      </a:r>
                      <a:r>
                        <a:rPr lang="vi-VN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ường</a:t>
                      </a:r>
                      <a:endParaRPr lang="en-US" alt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extBox 1048612"/>
          <p:cNvSpPr txBox="1"/>
          <p:nvPr/>
        </p:nvSpPr>
        <p:spPr>
          <a:xfrm>
            <a:off x="1905000" y="381000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r>
              <a:rPr lang="en-US" altLang="en-US" sz="2400" b="1">
                <a:latin typeface="Times New Roman" pitchFamily="18" charset="0"/>
              </a:rPr>
              <a:t>TỔNG KẾT VỐN TỪ VỀ MÔI TRƯỜNG</a:t>
            </a:r>
          </a:p>
        </p:txBody>
      </p:sp>
      <p:graphicFrame>
        <p:nvGraphicFramePr>
          <p:cNvPr id="4194305" name="Table 41943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03493"/>
              </p:ext>
            </p:extLst>
          </p:nvPr>
        </p:nvGraphicFramePr>
        <p:xfrm>
          <a:off x="0" y="916941"/>
          <a:ext cx="9144000" cy="5575299"/>
        </p:xfrm>
        <a:graphic>
          <a:graphicData uri="http://schemas.openxmlformats.org/drawingml/2006/table">
            <a:tbl>
              <a:tblPr/>
              <a:tblGrid>
                <a:gridCol w="1235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60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9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34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0412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1" dirty="0"/>
                    </a:p>
                  </a:txBody>
                  <a:tcPr>
                    <a:lnL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r>
                        <a:rPr lang="en-US" altLang="en-US" sz="2000" b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Sinh quyển (môi trường động, thực vật)</a:t>
                      </a:r>
                    </a:p>
                  </a:txBody>
                  <a:tcPr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r>
                        <a:rPr lang="en-US" altLang="en-US" sz="2000" b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Thủy quyển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US" altLang="en-US" sz="2000" b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(môi trường nước)</a:t>
                      </a:r>
                    </a:p>
                  </a:txBody>
                  <a:tcPr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Khi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́ </a:t>
                      </a: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quyển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 (</a:t>
                      </a: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môi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trường</a:t>
                      </a:r>
                      <a:r>
                        <a:rPr lang="en-US" altLang="en-US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không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khi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́)</a:t>
                      </a:r>
                    </a:p>
                  </a:txBody>
                  <a:tcPr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8237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Các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sư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̣  </a:t>
                      </a: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vật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trong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môi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  </a:t>
                      </a: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trường</a:t>
                      </a:r>
                      <a:endParaRPr lang="en-US" altLang="en-US" sz="1800" b="0" dirty="0">
                        <a:solidFill>
                          <a:schemeClr val="dk1"/>
                        </a:solidFill>
                        <a:latin typeface="Times New Roman" pitchFamily="18" charset="0"/>
                      </a:endParaRPr>
                    </a:p>
                  </a:txBody>
                  <a:tcPr anchor="ctr">
                    <a:lnL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1"/>
                    </a:p>
                  </a:txBody>
                  <a:tcPr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1" dirty="0"/>
                    </a:p>
                  </a:txBody>
                  <a:tcPr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1" dirty="0"/>
                    </a:p>
                  </a:txBody>
                  <a:tcPr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6650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Những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hành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động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bảo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vê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̣ 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môi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trường</a:t>
                      </a:r>
                      <a:endParaRPr lang="en-US" altLang="en-US" sz="1800" b="0" dirty="0">
                        <a:solidFill>
                          <a:schemeClr val="dk1"/>
                        </a:solidFill>
                        <a:latin typeface="Times New Roman" pitchFamily="18" charset="0"/>
                      </a:endParaRPr>
                    </a:p>
                  </a:txBody>
                  <a:tcPr anchor="ctr">
                    <a:lnL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1"/>
                    </a:p>
                  </a:txBody>
                  <a:tcPr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1" dirty="0"/>
                    </a:p>
                  </a:txBody>
                  <a:tcPr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1" dirty="0"/>
                    </a:p>
                  </a:txBody>
                  <a:tcPr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48635" name="TextBox 1048634"/>
          <p:cNvSpPr txBox="1"/>
          <p:nvPr/>
        </p:nvSpPr>
        <p:spPr>
          <a:xfrm>
            <a:off x="1219200" y="1752600"/>
            <a:ext cx="2819400" cy="2246769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Rừng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con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người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thú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(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hô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̉,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báo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cáo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chồn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…),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chim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0" algn="ctr"/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(cò,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vạc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bô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̀,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nông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...),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cây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lâu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năm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(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lim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gu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̣,…),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cây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ăn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quả (cam,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quýt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,..),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cây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rau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(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rau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cải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rau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ngót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,…),  cỏ,….</a:t>
            </a:r>
          </a:p>
        </p:txBody>
      </p:sp>
      <p:sp>
        <p:nvSpPr>
          <p:cNvPr id="1048636" name="TextBox 1048635"/>
          <p:cNvSpPr txBox="1"/>
          <p:nvPr/>
        </p:nvSpPr>
        <p:spPr>
          <a:xfrm>
            <a:off x="4191000" y="1752600"/>
            <a:ext cx="2133600" cy="163121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suối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ao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hô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̀,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biển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đại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dương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</a:p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khe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thác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kênh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</a:p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mương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ngòi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rạch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lạch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,…</a:t>
            </a:r>
          </a:p>
        </p:txBody>
      </p:sp>
      <p:sp>
        <p:nvSpPr>
          <p:cNvPr id="1048637" name="TextBox 1048636"/>
          <p:cNvSpPr txBox="1"/>
          <p:nvPr/>
        </p:nvSpPr>
        <p:spPr>
          <a:xfrm>
            <a:off x="6553200" y="1752600"/>
            <a:ext cx="2057400" cy="1323439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Bầu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trời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vũ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tru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̣,</a:t>
            </a:r>
          </a:p>
          <a:p>
            <a:pPr lvl="0" algn="ctr"/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mây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không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khi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́,</a:t>
            </a:r>
          </a:p>
          <a:p>
            <a:pPr lvl="0" algn="ctr"/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âm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thanh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ánh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sáng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khi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́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hậu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,…</a:t>
            </a:r>
          </a:p>
        </p:txBody>
      </p:sp>
      <p:sp>
        <p:nvSpPr>
          <p:cNvPr id="1048638" name="TextBox 1048637"/>
          <p:cNvSpPr txBox="1"/>
          <p:nvPr/>
        </p:nvSpPr>
        <p:spPr>
          <a:xfrm>
            <a:off x="1219200" y="4191000"/>
            <a:ext cx="2819400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Trồng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cây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gây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rừng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phủ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xanh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đồi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trọc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chống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đốt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nương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trồng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rừng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ngập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mặn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chống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săn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bắn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thu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́  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rừng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chống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buôn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bán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động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vật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hoang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dã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,….</a:t>
            </a:r>
          </a:p>
        </p:txBody>
      </p:sp>
      <p:sp>
        <p:nvSpPr>
          <p:cNvPr id="1048639" name="TextBox 1048638"/>
          <p:cNvSpPr txBox="1"/>
          <p:nvPr/>
        </p:nvSpPr>
        <p:spPr>
          <a:xfrm>
            <a:off x="4267200" y="4191000"/>
            <a:ext cx="1905000" cy="16312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Giữ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sạch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nguồn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nước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xây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dựng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nhà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máy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nước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</a:p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lọc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nước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thải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công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nghiệp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,…</a:t>
            </a:r>
          </a:p>
        </p:txBody>
      </p:sp>
      <p:sp>
        <p:nvSpPr>
          <p:cNvPr id="1048640" name="TextBox 1048639"/>
          <p:cNvSpPr txBox="1"/>
          <p:nvPr/>
        </p:nvSpPr>
        <p:spPr>
          <a:xfrm>
            <a:off x="6480810" y="4191000"/>
            <a:ext cx="2209800" cy="163121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Lọc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khói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công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nghiệp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xư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̉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li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́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rác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thải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chống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ô </a:t>
            </a:r>
          </a:p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nhiễm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bầu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không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khi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́,…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5" grpId="0" animBg="1"/>
      <p:bldP spid="1048636" grpId="0" animBg="1"/>
      <p:bldP spid="1048637" grpId="0" animBg="1"/>
      <p:bldP spid="1048638" grpId="0" animBg="1"/>
      <p:bldP spid="1048639" grpId="0" animBg="1"/>
      <p:bldP spid="10486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5a-fg80o"/>
          <p:cNvPicPr>
            <a:picLocks noChangeAspect="1" noChangeArrowheads="1" noCrop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WordArt 3"/>
          <p:cNvSpPr>
            <a:spLocks noChangeArrowheads="1" noChangeShapeType="1" noTextEdit="1"/>
          </p:cNvSpPr>
          <p:nvPr/>
        </p:nvSpPr>
        <p:spPr bwMode="auto">
          <a:xfrm>
            <a:off x="331788" y="1676400"/>
            <a:ext cx="8202612" cy="3352800"/>
          </a:xfrm>
          <a:prstGeom prst="rect">
            <a:avLst/>
          </a:prstGeom>
        </p:spPr>
        <p:txBody>
          <a:bodyPr wrap="none" lIns="91430" tIns="45715" rIns="91430" bIns="45715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27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CHÚC </a:t>
            </a:r>
            <a:r>
              <a:rPr lang="en-US" sz="27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CÁC EM CHĂM NGOAN HỌC GIỎI!</a:t>
            </a:r>
          </a:p>
        </p:txBody>
      </p:sp>
      <p:pic>
        <p:nvPicPr>
          <p:cNvPr id="124932" name="Picture 14" descr="Dove-02-june"/>
          <p:cNvPicPr>
            <a:picLocks noChangeAspect="1" noChangeArrowheads="1" noCrop="1"/>
          </p:cNvPicPr>
          <p:nvPr/>
        </p:nvPicPr>
        <p:blipFill>
          <a:blip r:embed="rId4">
            <a:lum bright="-4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96876"/>
            <a:ext cx="21383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13" descr="Dove-02-june"/>
          <p:cNvPicPr>
            <a:picLocks noChangeAspect="1" noChangeArrowheads="1" noCrop="1"/>
          </p:cNvPicPr>
          <p:nvPr/>
        </p:nvPicPr>
        <p:blipFill>
          <a:blip r:embed="rId4">
            <a:lum bright="-4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7275" y="284163"/>
            <a:ext cx="2139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4" name="Picture 12" descr="Picture2"/>
          <p:cNvPicPr>
            <a:picLocks noChangeAspect="1" noChangeArrowheads="1" noCrop="1"/>
          </p:cNvPicPr>
          <p:nvPr/>
        </p:nvPicPr>
        <p:blipFill>
          <a:blip r:embed="rId5">
            <a:lum bright="-4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6" y="808038"/>
            <a:ext cx="1470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5" name="Picture 8" descr="Bauernbar">
            <a:hlinkClick r:id="rId6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5410200"/>
            <a:ext cx="73453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6" name="Picture 6" descr="2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4648200"/>
            <a:ext cx="2105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852920"/>
      </p:ext>
    </p:extLst>
  </p:cSld>
  <p:clrMapOvr>
    <a:masterClrMapping/>
  </p:clrMapOvr>
  <p:transition spd="med" advTm="2100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344</Words>
  <Application>Microsoft Office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1: ÔN TẬP GIỮA HỌC KÌ II</dc:title>
  <dc:creator>HungViet Computer</dc:creator>
  <cp:lastModifiedBy>PC</cp:lastModifiedBy>
  <cp:revision>9</cp:revision>
  <dcterms:created xsi:type="dcterms:W3CDTF">2012-03-11T08:45:19Z</dcterms:created>
  <dcterms:modified xsi:type="dcterms:W3CDTF">2022-01-13T04:55:13Z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32c98861509e4ca1850f99122f86d01e</vt:lpwstr>
  </property>
</Properties>
</file>